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7" r:id="rId2"/>
    <p:sldId id="279" r:id="rId3"/>
    <p:sldId id="321" r:id="rId4"/>
    <p:sldId id="320" r:id="rId5"/>
    <p:sldId id="322" r:id="rId6"/>
    <p:sldId id="319" r:id="rId7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68" d="100"/>
          <a:sy n="68" d="100"/>
        </p:scale>
        <p:origin x="145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977" cy="512143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0650" y="0"/>
            <a:ext cx="3076976" cy="512143"/>
          </a:xfrm>
          <a:prstGeom prst="rect">
            <a:avLst/>
          </a:prstGeom>
        </p:spPr>
        <p:txBody>
          <a:bodyPr vert="horz" lIns="95463" tIns="47732" rIns="95463" bIns="47732" rtlCol="0"/>
          <a:lstStyle>
            <a:lvl1pPr algn="r">
              <a:defRPr sz="1300"/>
            </a:lvl1pPr>
          </a:lstStyle>
          <a:p>
            <a:fld id="{AE1B9ED3-DF37-457D-989A-3E745D6FBB65}" type="datetimeFigureOut">
              <a:rPr lang="pt-BR" smtClean="0"/>
              <a:t>24/09/2020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720824"/>
            <a:ext cx="3076977" cy="512142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0650" y="9720824"/>
            <a:ext cx="3076976" cy="512142"/>
          </a:xfrm>
          <a:prstGeom prst="rect">
            <a:avLst/>
          </a:prstGeom>
        </p:spPr>
        <p:txBody>
          <a:bodyPr vert="horz" lIns="95463" tIns="47732" rIns="95463" bIns="47732" rtlCol="0" anchor="b"/>
          <a:lstStyle>
            <a:lvl1pPr algn="r">
              <a:defRPr sz="1300"/>
            </a:lvl1pPr>
          </a:lstStyle>
          <a:p>
            <a:fld id="{A95E3B54-BD5A-4956-BD6A-84812E8D28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67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B1545-7DAC-429C-89D1-6A8FC1A8B11F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24A0B-4B27-427A-95BC-7CE0CFC72C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65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23/09/2020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2.png"/><Relationship Id="rId4" Type="http://schemas.openxmlformats.org/officeDocument/2006/relationships/video" Target="../media/media3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openxmlformats.org/officeDocument/2006/relationships/image" Target="../media/image1.jpe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6.m4a"/><Relationship Id="rId4" Type="http://schemas.microsoft.com/office/2007/relationships/media" Target="../media/media6.m4a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://phet.colorado.edu/en/simulation/generato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image00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848" y="358207"/>
            <a:ext cx="2329936" cy="910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7544" y="2546248"/>
            <a:ext cx="8229600" cy="1746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 DE FARADAY - SIMULADOR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CD417F1-8242-4EF2-985B-20355C105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780">
        <p:split orient="vert"/>
      </p:transition>
    </mc:Choice>
    <mc:Fallback>
      <p:transition spd="slow" advTm="1278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2987824" y="260649"/>
            <a:ext cx="5709320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</a:p>
        </p:txBody>
      </p:sp>
      <p:pic>
        <p:nvPicPr>
          <p:cNvPr id="10" name="Picture 1" descr="image00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260649"/>
            <a:ext cx="21957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683568" y="1340768"/>
            <a:ext cx="8208912" cy="5298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pt-BR" sz="2400" dirty="0">
                <a:solidFill>
                  <a:schemeClr val="tx2">
                    <a:lumMod val="50000"/>
                  </a:schemeClr>
                </a:solidFill>
              </a:rPr>
              <a:t>Estudar o fenômeno de indução magnética utilizando o simulador PHET FÍSICA da Universidade do Colorado.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pt-BR" sz="2400" dirty="0">
                <a:solidFill>
                  <a:schemeClr val="tx2">
                    <a:lumMod val="50000"/>
                  </a:schemeClr>
                </a:solidFill>
              </a:rPr>
              <a:t>Estudar as primeiras aplicações do fenômeno de indução magnética aplicado aos geradores de corrente.</a:t>
            </a:r>
          </a:p>
          <a:p>
            <a:pPr marL="342900" lvl="0" indent="-342900">
              <a:lnSpc>
                <a:spcPct val="200000"/>
              </a:lnSpc>
              <a:buFontTx/>
              <a:buChar char="-"/>
            </a:pPr>
            <a:r>
              <a:rPr lang="pt-BR" sz="2400" dirty="0">
                <a:solidFill>
                  <a:schemeClr val="tx2">
                    <a:lumMod val="50000"/>
                  </a:schemeClr>
                </a:solidFill>
              </a:rPr>
              <a:t>Identificar o princípio da Conservação da Energia no contexto da indução magnética</a:t>
            </a:r>
          </a:p>
          <a:p>
            <a:pPr lvl="0">
              <a:lnSpc>
                <a:spcPct val="150000"/>
              </a:lnSpc>
            </a:pPr>
            <a:endParaRPr lang="pt-BR" sz="2400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8F76BE6-8CAD-4424-9D1E-420617D1DE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9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208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2843808" y="260649"/>
            <a:ext cx="5709320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Fluxo Magnético</a:t>
            </a:r>
          </a:p>
        </p:txBody>
      </p:sp>
      <p:pic>
        <p:nvPicPr>
          <p:cNvPr id="10" name="Picture 1" descr="image002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5536" y="260649"/>
            <a:ext cx="21957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335A4B1E-E0BC-4B14-A28D-B64329F9F5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1174" y="1700808"/>
            <a:ext cx="7765207" cy="446094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7819F40-707B-42D5-9C34-B13A6695BEE0}"/>
              </a:ext>
            </a:extLst>
          </p:cNvPr>
          <p:cNvSpPr/>
          <p:nvPr/>
        </p:nvSpPr>
        <p:spPr>
          <a:xfrm>
            <a:off x="3813496" y="1844824"/>
            <a:ext cx="4724388" cy="1440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400" dirty="0">
                <a:solidFill>
                  <a:srgbClr val="C00000"/>
                </a:solidFill>
              </a:rPr>
              <a:t>A variação do fluxo do campo B através da bobina gera uma </a:t>
            </a:r>
            <a:r>
              <a:rPr lang="pt-BR" sz="2400" dirty="0" err="1">
                <a:solidFill>
                  <a:srgbClr val="C00000"/>
                </a:solidFill>
              </a:rPr>
              <a:t>fem</a:t>
            </a:r>
            <a:r>
              <a:rPr lang="pt-BR" sz="2400" dirty="0">
                <a:solidFill>
                  <a:srgbClr val="C00000"/>
                </a:solidFill>
              </a:rPr>
              <a:t> e uma corrente no circuito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E2733D11-A4B8-49C7-8170-7739367A8E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4879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11901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40" objId="4"/>
        <p14:triggerEvt type="onClick" time="4140" objId="4"/>
        <p14:stopEvt time="89557" objId="4"/>
        <p14:playEvt time="116255" objId="4"/>
        <p14:stopEvt time="117773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2987824" y="260649"/>
            <a:ext cx="5709320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INDUÇÃO MAGNÉTICA</a:t>
            </a:r>
          </a:p>
        </p:txBody>
      </p:sp>
      <p:pic>
        <p:nvPicPr>
          <p:cNvPr id="10" name="Picture 1" descr="image002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536" y="260649"/>
            <a:ext cx="21957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lei_de_Lenz[baixavideos.com.br] (1).mp4">
            <a:hlinkClick r:id="" action="ppaction://media"/>
            <a:extLst>
              <a:ext uri="{FF2B5EF4-FFF2-40B4-BE49-F238E27FC236}">
                <a16:creationId xmlns:a16="http://schemas.microsoft.com/office/drawing/2014/main" id="{F8860AE7-D38F-489E-A589-8DD86D23A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5200" end="344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7624" y="1844824"/>
            <a:ext cx="6985887" cy="3929563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81B96427-9489-4576-B302-FE325B57C5F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1857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41" objId="5"/>
        <p14:triggerEvt type="onClick" time="3041" objId="5"/>
        <p14:stopEvt time="180080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2987824" y="260649"/>
            <a:ext cx="5709320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Simulador</a:t>
            </a:r>
          </a:p>
        </p:txBody>
      </p:sp>
      <p:pic>
        <p:nvPicPr>
          <p:cNvPr id="10" name="Picture 1" descr="image00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260649"/>
            <a:ext cx="219573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683568" y="1340768"/>
            <a:ext cx="8208912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 </a:t>
            </a:r>
            <a:r>
              <a:rPr lang="pt-BR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Lei de Faraday – Estudo do Simulador para indução magnética</a:t>
            </a:r>
            <a:endParaRPr lang="pt-BR" sz="2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3A170F-31A6-4ECD-9F7F-86B36A61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2420888"/>
            <a:ext cx="6156176" cy="34611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E1E8F4-67C8-4576-89DD-E41E9CDC3A12}"/>
              </a:ext>
            </a:extLst>
          </p:cNvPr>
          <p:cNvSpPr txBox="1"/>
          <p:nvPr/>
        </p:nvSpPr>
        <p:spPr>
          <a:xfrm>
            <a:off x="1835696" y="6172760"/>
            <a:ext cx="5688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http://phet.colorado.edu/en/simulation/generator</a:t>
            </a:r>
            <a:r>
              <a:rPr lang="pt-BR" sz="2000" b="1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2000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6629D075-DA04-4FE9-AD70-12CBEB7B1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63998"/>
      </p:ext>
    </p:extLst>
  </p:cSld>
  <p:clrMapOvr>
    <a:masterClrMapping/>
  </p:clrMapOvr>
  <p:transition spd="slow" advTm="1251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image00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848" y="358207"/>
            <a:ext cx="2329936" cy="910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88533" y="2283725"/>
            <a:ext cx="8229600" cy="23949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VAMOS AO EXPERIMENTO!!!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 Trabalho!!!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B569089C-1858-4C49-A569-0D8FCB5D1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04">
        <p:split orient="vert"/>
      </p:transition>
    </mc:Choice>
    <mc:Fallback>
      <p:transition spd="slow" advTm="230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2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9442</TotalTime>
  <Words>104</Words>
  <Application>Microsoft Office PowerPoint</Application>
  <PresentationFormat>Apresentação na tela (4:3)</PresentationFormat>
  <Paragraphs>14</Paragraphs>
  <Slides>6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“Não pode ter só gente prática que vai resolver problemas. Tem que ter gente que entende coisas.”</dc:title>
  <dc:creator>Usuário</dc:creator>
  <cp:lastModifiedBy>kkenez@uol.com.br</cp:lastModifiedBy>
  <cp:revision>330</cp:revision>
  <cp:lastPrinted>2016-01-18T11:47:23Z</cp:lastPrinted>
  <dcterms:created xsi:type="dcterms:W3CDTF">2012-10-20T12:21:45Z</dcterms:created>
  <dcterms:modified xsi:type="dcterms:W3CDTF">2020-09-28T15:12:52Z</dcterms:modified>
</cp:coreProperties>
</file>